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89" r:id="rId9"/>
    <p:sldId id="262" r:id="rId10"/>
    <p:sldId id="264" r:id="rId11"/>
    <p:sldId id="269" r:id="rId12"/>
    <p:sldId id="284" r:id="rId13"/>
    <p:sldId id="285" r:id="rId14"/>
    <p:sldId id="286" r:id="rId15"/>
    <p:sldId id="28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9EE1-2A98-4BE2-8BFA-3D84AC3C9E06}" type="datetimeFigureOut">
              <a:rPr lang="en-IN" smtClean="0"/>
              <a:t>10-08-2022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3B419-8715-4D1F-B907-DD91D2C4F08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92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87eed9dbf_0_4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7" name="Google Shape;317;g1087eed9dbf_0_4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087eed9dbf_0_4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1" name="Google Shape;981;g1087eed9dbf_0_4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087eed9dbf_0_5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8" name="Google Shape;1278;g1087eed9dbf_0_5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087eed9dbf_0_4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1" name="Google Shape;981;g1087eed9dbf_0_4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087eed9dbf_0_5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8" name="Google Shape;1278;g1087eed9dbf_0_5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3276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087eed9dbf_0_5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8" name="Google Shape;1278;g1087eed9dbf_0_5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541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>
            <a:off x="1078903" y="685798"/>
            <a:ext cx="10028432" cy="7046492"/>
            <a:chOff x="1618353" y="1028695"/>
            <a:chExt cx="15042648" cy="10569738"/>
          </a:xfrm>
        </p:grpSpPr>
        <p:sp>
          <p:nvSpPr>
            <p:cNvPr id="65" name="Google Shape;65;p3"/>
            <p:cNvSpPr/>
            <p:nvPr/>
          </p:nvSpPr>
          <p:spPr>
            <a:xfrm>
              <a:off x="1618353" y="1028695"/>
              <a:ext cx="15042648" cy="10569738"/>
            </a:xfrm>
            <a:custGeom>
              <a:avLst/>
              <a:gdLst/>
              <a:ahLst/>
              <a:cxnLst/>
              <a:rect l="l" t="t" r="r" b="b"/>
              <a:pathLst>
                <a:path w="15042648" h="10569738" extrusionOk="0">
                  <a:moveTo>
                    <a:pt x="14763967" y="3979"/>
                  </a:moveTo>
                  <a:cubicBezTo>
                    <a:pt x="15168914" y="2891270"/>
                    <a:pt x="14420239" y="3341392"/>
                    <a:pt x="15042648" y="10071920"/>
                  </a:cubicBezTo>
                  <a:cubicBezTo>
                    <a:pt x="14489344" y="10169902"/>
                    <a:pt x="13910588" y="10086887"/>
                    <a:pt x="13343204" y="10086887"/>
                  </a:cubicBezTo>
                  <a:cubicBezTo>
                    <a:pt x="12243573" y="10086887"/>
                    <a:pt x="9037921" y="10504476"/>
                    <a:pt x="6247598" y="10504476"/>
                  </a:cubicBezTo>
                  <a:cubicBezTo>
                    <a:pt x="4264252" y="10504476"/>
                    <a:pt x="2278707" y="10390217"/>
                    <a:pt x="293796" y="10536609"/>
                  </a:cubicBezTo>
                  <a:cubicBezTo>
                    <a:pt x="214819" y="10841862"/>
                    <a:pt x="0" y="9026659"/>
                    <a:pt x="0" y="5549113"/>
                  </a:cubicBezTo>
                  <a:cubicBezTo>
                    <a:pt x="0" y="4433563"/>
                    <a:pt x="31350" y="2736592"/>
                    <a:pt x="31350" y="2165467"/>
                  </a:cubicBezTo>
                  <a:cubicBezTo>
                    <a:pt x="31350" y="1905938"/>
                    <a:pt x="-24839" y="286360"/>
                    <a:pt x="53652" y="188252"/>
                  </a:cubicBezTo>
                  <a:cubicBezTo>
                    <a:pt x="1189073" y="216388"/>
                    <a:pt x="2213724" y="41628"/>
                    <a:pt x="3475644" y="41628"/>
                  </a:cubicBezTo>
                  <a:cubicBezTo>
                    <a:pt x="5616225" y="41628"/>
                    <a:pt x="7757695" y="160305"/>
                    <a:pt x="9900665" y="160305"/>
                  </a:cubicBezTo>
                  <a:cubicBezTo>
                    <a:pt x="12104813" y="160284"/>
                    <a:pt x="13143226" y="-29590"/>
                    <a:pt x="14763967" y="3979"/>
                  </a:cubicBezTo>
                  <a:close/>
                </a:path>
              </a:pathLst>
            </a:custGeom>
            <a:solidFill>
              <a:srgbClr val="8CA65C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319765" y="1656458"/>
              <a:ext cx="13638796" cy="8998896"/>
            </a:xfrm>
            <a:custGeom>
              <a:avLst/>
              <a:gdLst/>
              <a:ahLst/>
              <a:cxnLst/>
              <a:rect l="l" t="t" r="r" b="b"/>
              <a:pathLst>
                <a:path w="13638796" h="8998896" extrusionOk="0">
                  <a:moveTo>
                    <a:pt x="5537666" y="8998897"/>
                  </a:moveTo>
                  <a:cubicBezTo>
                    <a:pt x="4293736" y="8998897"/>
                    <a:pt x="3019702" y="8954631"/>
                    <a:pt x="1752540" y="8954631"/>
                  </a:cubicBezTo>
                  <a:cubicBezTo>
                    <a:pt x="170463" y="8954631"/>
                    <a:pt x="128480" y="9035129"/>
                    <a:pt x="118523" y="8898357"/>
                  </a:cubicBezTo>
                  <a:cubicBezTo>
                    <a:pt x="-79109" y="6188068"/>
                    <a:pt x="30097" y="2490100"/>
                    <a:pt x="30097" y="1277308"/>
                  </a:cubicBezTo>
                  <a:cubicBezTo>
                    <a:pt x="30097" y="325779"/>
                    <a:pt x="-47358" y="180720"/>
                    <a:pt x="97786" y="173427"/>
                  </a:cubicBezTo>
                  <a:cubicBezTo>
                    <a:pt x="2099291" y="72993"/>
                    <a:pt x="1309880" y="-29533"/>
                    <a:pt x="5968255" y="99544"/>
                  </a:cubicBezTo>
                  <a:cubicBezTo>
                    <a:pt x="12748716" y="287389"/>
                    <a:pt x="13527175" y="-187974"/>
                    <a:pt x="13542333" y="88996"/>
                  </a:cubicBezTo>
                  <a:cubicBezTo>
                    <a:pt x="13682191" y="2646088"/>
                    <a:pt x="13216109" y="3469406"/>
                    <a:pt x="13638475" y="8484003"/>
                  </a:cubicBezTo>
                  <a:cubicBezTo>
                    <a:pt x="13642914" y="8536661"/>
                    <a:pt x="13600953" y="8584119"/>
                    <a:pt x="13543538" y="8581498"/>
                  </a:cubicBezTo>
                  <a:cubicBezTo>
                    <a:pt x="11775963" y="8500682"/>
                    <a:pt x="8795383" y="8998897"/>
                    <a:pt x="5537666" y="89988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881327" y="1299137"/>
              <a:ext cx="14416986" cy="10018306"/>
            </a:xfrm>
            <a:custGeom>
              <a:avLst/>
              <a:gdLst/>
              <a:ahLst/>
              <a:cxnLst/>
              <a:rect l="l" t="t" r="r" b="b"/>
              <a:pathLst>
                <a:path w="14416986" h="10018306" extrusionOk="0">
                  <a:moveTo>
                    <a:pt x="796556" y="10018306"/>
                  </a:moveTo>
                  <a:cubicBezTo>
                    <a:pt x="698025" y="10018306"/>
                    <a:pt x="613193" y="10016996"/>
                    <a:pt x="539987" y="10014247"/>
                  </a:cubicBezTo>
                  <a:cubicBezTo>
                    <a:pt x="200233" y="10001458"/>
                    <a:pt x="94663" y="9959306"/>
                    <a:pt x="88067" y="9833822"/>
                  </a:cubicBezTo>
                  <a:cubicBezTo>
                    <a:pt x="30653" y="8738904"/>
                    <a:pt x="444" y="7818788"/>
                    <a:pt x="39595" y="6887151"/>
                  </a:cubicBezTo>
                  <a:cubicBezTo>
                    <a:pt x="163599" y="3935258"/>
                    <a:pt x="74327" y="2206262"/>
                    <a:pt x="26361" y="1277373"/>
                  </a:cubicBezTo>
                  <a:cubicBezTo>
                    <a:pt x="-7293" y="625749"/>
                    <a:pt x="-21203" y="356052"/>
                    <a:pt x="62298" y="272192"/>
                  </a:cubicBezTo>
                  <a:cubicBezTo>
                    <a:pt x="82550" y="251877"/>
                    <a:pt x="109165" y="242322"/>
                    <a:pt x="141275" y="243865"/>
                  </a:cubicBezTo>
                  <a:cubicBezTo>
                    <a:pt x="1079529" y="288638"/>
                    <a:pt x="2351363" y="225283"/>
                    <a:pt x="3824044" y="151929"/>
                  </a:cubicBezTo>
                  <a:cubicBezTo>
                    <a:pt x="5254065" y="80710"/>
                    <a:pt x="6874869" y="0"/>
                    <a:pt x="8561227" y="0"/>
                  </a:cubicBezTo>
                  <a:cubicBezTo>
                    <a:pt x="9213696" y="0"/>
                    <a:pt x="9886460" y="24141"/>
                    <a:pt x="10537069" y="47479"/>
                  </a:cubicBezTo>
                  <a:cubicBezTo>
                    <a:pt x="11196450" y="71134"/>
                    <a:pt x="11878304" y="95593"/>
                    <a:pt x="12548488" y="95593"/>
                  </a:cubicBezTo>
                  <a:cubicBezTo>
                    <a:pt x="13252348" y="95593"/>
                    <a:pt x="13670402" y="75447"/>
                    <a:pt x="13920185" y="63397"/>
                  </a:cubicBezTo>
                  <a:cubicBezTo>
                    <a:pt x="14267231" y="46655"/>
                    <a:pt x="14303507" y="44900"/>
                    <a:pt x="14310758" y="148695"/>
                  </a:cubicBezTo>
                  <a:cubicBezTo>
                    <a:pt x="14468247" y="2401717"/>
                    <a:pt x="14413919" y="5020812"/>
                    <a:pt x="14377981" y="6753930"/>
                  </a:cubicBezTo>
                  <a:cubicBezTo>
                    <a:pt x="14366756" y="7295903"/>
                    <a:pt x="14357033" y="7763953"/>
                    <a:pt x="14357033" y="8087174"/>
                  </a:cubicBezTo>
                  <a:cubicBezTo>
                    <a:pt x="14357033" y="8478487"/>
                    <a:pt x="14371640" y="8754082"/>
                    <a:pt x="14381300" y="8936452"/>
                  </a:cubicBezTo>
                  <a:cubicBezTo>
                    <a:pt x="14389714" y="9095020"/>
                    <a:pt x="14394787" y="9190717"/>
                    <a:pt x="14385613" y="9251071"/>
                  </a:cubicBezTo>
                  <a:cubicBezTo>
                    <a:pt x="14375699" y="9316434"/>
                    <a:pt x="14347837" y="9344338"/>
                    <a:pt x="14289470" y="9347382"/>
                  </a:cubicBezTo>
                  <a:cubicBezTo>
                    <a:pt x="13499722" y="9388709"/>
                    <a:pt x="13044758" y="9451156"/>
                    <a:pt x="12563074" y="9517259"/>
                  </a:cubicBezTo>
                  <a:cubicBezTo>
                    <a:pt x="11758063" y="9627733"/>
                    <a:pt x="10845642" y="9752943"/>
                    <a:pt x="8107490" y="9814184"/>
                  </a:cubicBezTo>
                  <a:cubicBezTo>
                    <a:pt x="5605530" y="9870140"/>
                    <a:pt x="3854527" y="9928759"/>
                    <a:pt x="2695873" y="9967551"/>
                  </a:cubicBezTo>
                  <a:cubicBezTo>
                    <a:pt x="1773537" y="9998457"/>
                    <a:pt x="1180914" y="10018306"/>
                    <a:pt x="796556" y="10018306"/>
                  </a:cubicBezTo>
                  <a:close/>
                  <a:moveTo>
                    <a:pt x="134468" y="278914"/>
                  </a:moveTo>
                  <a:cubicBezTo>
                    <a:pt x="114619" y="278914"/>
                    <a:pt x="99525" y="284727"/>
                    <a:pt x="87264" y="297052"/>
                  </a:cubicBezTo>
                  <a:cubicBezTo>
                    <a:pt x="14777" y="369835"/>
                    <a:pt x="30420" y="672510"/>
                    <a:pt x="61558" y="1275555"/>
                  </a:cubicBezTo>
                  <a:cubicBezTo>
                    <a:pt x="109566" y="2205015"/>
                    <a:pt x="198902" y="3935068"/>
                    <a:pt x="74813" y="6888610"/>
                  </a:cubicBezTo>
                  <a:cubicBezTo>
                    <a:pt x="35726" y="7818851"/>
                    <a:pt x="65913" y="8738037"/>
                    <a:pt x="123286" y="9831962"/>
                  </a:cubicBezTo>
                  <a:cubicBezTo>
                    <a:pt x="127958" y="9921128"/>
                    <a:pt x="191714" y="9965880"/>
                    <a:pt x="541340" y="9979029"/>
                  </a:cubicBezTo>
                  <a:cubicBezTo>
                    <a:pt x="898850" y="9992516"/>
                    <a:pt x="1536733" y="9971123"/>
                    <a:pt x="2694753" y="9932353"/>
                  </a:cubicBezTo>
                  <a:cubicBezTo>
                    <a:pt x="3853491" y="9893541"/>
                    <a:pt x="5604599" y="9834921"/>
                    <a:pt x="8106771" y="9778965"/>
                  </a:cubicBezTo>
                  <a:cubicBezTo>
                    <a:pt x="10842914" y="9717767"/>
                    <a:pt x="11754278" y="9592706"/>
                    <a:pt x="12558361" y="9482358"/>
                  </a:cubicBezTo>
                  <a:cubicBezTo>
                    <a:pt x="13040805" y="9416149"/>
                    <a:pt x="13496488" y="9353619"/>
                    <a:pt x="14287695" y="9312206"/>
                  </a:cubicBezTo>
                  <a:cubicBezTo>
                    <a:pt x="14323949" y="9310325"/>
                    <a:pt x="14342658" y="9299882"/>
                    <a:pt x="14350860" y="9245765"/>
                  </a:cubicBezTo>
                  <a:cubicBezTo>
                    <a:pt x="14359484" y="9188963"/>
                    <a:pt x="14354474" y="9094618"/>
                    <a:pt x="14346188" y="8938292"/>
                  </a:cubicBezTo>
                  <a:cubicBezTo>
                    <a:pt x="14336506" y="8755562"/>
                    <a:pt x="14321857" y="8479375"/>
                    <a:pt x="14321857" y="8087133"/>
                  </a:cubicBezTo>
                  <a:cubicBezTo>
                    <a:pt x="14321857" y="7763551"/>
                    <a:pt x="14331559" y="7295333"/>
                    <a:pt x="14342805" y="6753169"/>
                  </a:cubicBezTo>
                  <a:cubicBezTo>
                    <a:pt x="14378743" y="5020685"/>
                    <a:pt x="14433028" y="2402542"/>
                    <a:pt x="14275645" y="151105"/>
                  </a:cubicBezTo>
                  <a:cubicBezTo>
                    <a:pt x="14271058" y="85615"/>
                    <a:pt x="14270804" y="81725"/>
                    <a:pt x="13921897" y="98531"/>
                  </a:cubicBezTo>
                  <a:cubicBezTo>
                    <a:pt x="13671796" y="110581"/>
                    <a:pt x="13253215" y="130769"/>
                    <a:pt x="12548510" y="130769"/>
                  </a:cubicBezTo>
                  <a:cubicBezTo>
                    <a:pt x="11877691" y="130769"/>
                    <a:pt x="11195521" y="106289"/>
                    <a:pt x="10535822" y="82613"/>
                  </a:cubicBezTo>
                  <a:cubicBezTo>
                    <a:pt x="9885530" y="59275"/>
                    <a:pt x="9213084" y="35155"/>
                    <a:pt x="8561248" y="35155"/>
                  </a:cubicBezTo>
                  <a:cubicBezTo>
                    <a:pt x="6875778" y="35155"/>
                    <a:pt x="5255439" y="115865"/>
                    <a:pt x="3825820" y="187042"/>
                  </a:cubicBezTo>
                  <a:cubicBezTo>
                    <a:pt x="2352209" y="260438"/>
                    <a:pt x="1079550" y="323814"/>
                    <a:pt x="139626" y="278977"/>
                  </a:cubicBezTo>
                  <a:cubicBezTo>
                    <a:pt x="137872" y="278956"/>
                    <a:pt x="136138" y="278914"/>
                    <a:pt x="134468" y="278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3"/>
          <p:cNvSpPr txBox="1">
            <a:spLocks noGrp="1"/>
          </p:cNvSpPr>
          <p:nvPr>
            <p:ph type="ctrTitle"/>
          </p:nvPr>
        </p:nvSpPr>
        <p:spPr>
          <a:xfrm>
            <a:off x="3215000" y="1720900"/>
            <a:ext cx="5762000" cy="1252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3720200" y="3170833"/>
            <a:ext cx="4751600" cy="29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1067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00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39833-1A14-8063-488D-8F1145736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620918"/>
          </a:xfrm>
        </p:spPr>
        <p:txBody>
          <a:bodyPr>
            <a:normAutofit/>
          </a:bodyPr>
          <a:lstStyle/>
          <a:p>
            <a:r>
              <a:rPr lang="en-US" dirty="0"/>
              <a:t>Name: Anshul</a:t>
            </a:r>
            <a:br>
              <a:rPr lang="en-US" dirty="0"/>
            </a:br>
            <a:r>
              <a:rPr lang="en-US" dirty="0"/>
              <a:t>roll no: 2010990093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Submitted to: Lavish  arora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704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9"/>
          <p:cNvSpPr txBox="1"/>
          <p:nvPr/>
        </p:nvSpPr>
        <p:spPr>
          <a:xfrm>
            <a:off x="253891" y="2299957"/>
            <a:ext cx="4348440" cy="270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5867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Tags used in    HTML</a:t>
            </a:r>
            <a:endParaRPr sz="5867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005" name="Google Shape;1005;p19"/>
          <p:cNvSpPr txBox="1"/>
          <p:nvPr/>
        </p:nvSpPr>
        <p:spPr>
          <a:xfrm>
            <a:off x="6651546" y="1376402"/>
            <a:ext cx="4399337" cy="448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Div  &lt;div&gt;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Form &lt;form&gt; 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Input&lt;input&gt;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Textarea &lt;textarea&gt;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Unordered list &lt;ul&gt;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Button &lt;button&gt;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Anchor &lt;a&gt;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4"/>
          <p:cNvSpPr txBox="1"/>
          <p:nvPr/>
        </p:nvSpPr>
        <p:spPr>
          <a:xfrm>
            <a:off x="1661784" y="808020"/>
            <a:ext cx="8595360" cy="542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Div tag is used for creating block level elements.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Form tag is used for creating contact us form.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Input tag is used for creating input field of name and email.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Textarea is used for creating a message field.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Unordered list is used for creating list items for skills,achievements and certifications section.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Button tag is used for creating send message button.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Anchor tag is used for  creating links for social media icons.</a:t>
            </a:r>
          </a:p>
          <a:p>
            <a:pPr algn="ctr"/>
            <a:endParaRPr sz="933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9"/>
          <p:cNvSpPr txBox="1"/>
          <p:nvPr/>
        </p:nvSpPr>
        <p:spPr>
          <a:xfrm>
            <a:off x="302955" y="1733234"/>
            <a:ext cx="4348440" cy="406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" sz="5867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Properties used in    </a:t>
            </a:r>
          </a:p>
          <a:p>
            <a:pPr algn="ctr">
              <a:lnSpc>
                <a:spcPct val="150000"/>
              </a:lnSpc>
            </a:pPr>
            <a:r>
              <a:rPr lang="en" sz="5867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CSS</a:t>
            </a:r>
            <a:endParaRPr sz="5867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  <p:sp>
        <p:nvSpPr>
          <p:cNvPr id="1005" name="Google Shape;1005;p19"/>
          <p:cNvSpPr txBox="1"/>
          <p:nvPr/>
        </p:nvSpPr>
        <p:spPr>
          <a:xfrm>
            <a:off x="6651546" y="1376402"/>
            <a:ext cx="4399337" cy="5121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background-image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text-align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text-decoration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float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border-radius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Margin and padding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r>
              <a:rPr lang="en-IN" sz="3200" b="1" dirty="0">
                <a:solidFill>
                  <a:srgbClr val="7030A0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Hover</a:t>
            </a:r>
          </a:p>
          <a:p>
            <a:pPr marL="609585" indent="-609585">
              <a:lnSpc>
                <a:spcPct val="130000"/>
              </a:lnSpc>
              <a:buFont typeface="+mj-lt"/>
              <a:buAutoNum type="arabicPeriod"/>
            </a:pPr>
            <a:endParaRPr lang="en-IN" sz="3200" b="1" dirty="0">
              <a:solidFill>
                <a:srgbClr val="7030A0"/>
              </a:solidFill>
              <a:latin typeface="Times New Roman" panose="02020603050405020304" pitchFamily="18" charset="0"/>
              <a:ea typeface="Open Sans"/>
              <a:cs typeface="Times New Roman" panose="02020603050405020304" pitchFamily="18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87840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4"/>
          <p:cNvSpPr txBox="1"/>
          <p:nvPr/>
        </p:nvSpPr>
        <p:spPr>
          <a:xfrm>
            <a:off x="1681015" y="881747"/>
            <a:ext cx="8595360" cy="494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Background image is used for setting background image for different elements.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Text align is used for moving the text in centre.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Text decoration is used to underline the text. 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Float property is used for shifting the skills,achievemnts and certifications box in left and right.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Flex property is used in contact us page and divides contact and message container.</a:t>
            </a:r>
            <a:endParaRPr lang="en-IN" sz="2667" dirty="0">
              <a:latin typeface="Verdana" panose="020B0604030504040204" pitchFamily="34" charset="0"/>
              <a:ea typeface="Verdana" panose="020B0604030504040204" pitchFamily="34" charset="0"/>
              <a:cs typeface="Open Sans"/>
              <a:sym typeface="Open Sans"/>
            </a:endParaRPr>
          </a:p>
          <a:p>
            <a:pPr algn="ctr"/>
            <a:endParaRPr sz="933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9586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4"/>
          <p:cNvSpPr txBox="1"/>
          <p:nvPr/>
        </p:nvSpPr>
        <p:spPr>
          <a:xfrm>
            <a:off x="1681015" y="661926"/>
            <a:ext cx="8595360" cy="5372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endParaRPr lang="en-IN" sz="2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Open Sans"/>
              <a:sym typeface="Open Sans"/>
            </a:endParaRP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Border radius is used for making rounded borders.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Margin is used for setting space around an element’s border and padding is used for setting space between element’s border and content.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IN" sz="2667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Hover property is used in send message button</a:t>
            </a:r>
            <a:r>
              <a:rPr lang="en-IN" sz="2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Open Sans"/>
                <a:sym typeface="Open Sans"/>
              </a:rPr>
              <a:t>.</a:t>
            </a:r>
          </a:p>
          <a:p>
            <a:pPr marL="457189" indent="-457189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Open Sans"/>
              <a:sym typeface="Open Sans"/>
            </a:endParaRPr>
          </a:p>
          <a:p>
            <a:pPr algn="ctr"/>
            <a:endParaRPr sz="933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1217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462E-9050-AAAB-D6B1-291B0900E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4006" y="2802800"/>
            <a:ext cx="5762000" cy="1252400"/>
          </a:xfrm>
        </p:spPr>
        <p:txBody>
          <a:bodyPr/>
          <a:lstStyle/>
          <a:p>
            <a:r>
              <a:rPr lang="en-US" dirty="0"/>
              <a:t>THANKYOU…!!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64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478CD-95DD-EDB5-DFD6-A5895305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16" y="215105"/>
            <a:ext cx="10364451" cy="1102707"/>
          </a:xfrm>
        </p:spPr>
        <p:txBody>
          <a:bodyPr/>
          <a:lstStyle/>
          <a:p>
            <a:r>
              <a:rPr lang="en-US" dirty="0"/>
              <a:t>Login  page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9C12F9-C7D3-89BB-487E-FCB48ED558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68122" y="1549633"/>
            <a:ext cx="8792301" cy="4824646"/>
          </a:xfrm>
        </p:spPr>
      </p:pic>
    </p:spTree>
    <p:extLst>
      <p:ext uri="{BB962C8B-B14F-4D97-AF65-F5344CB8AC3E}">
        <p14:creationId xmlns:p14="http://schemas.microsoft.com/office/powerpoint/2010/main" val="54090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F0F4-9EAA-3626-9D0F-9ADF5E522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6" y="178837"/>
            <a:ext cx="10506635" cy="1237588"/>
          </a:xfrm>
        </p:spPr>
        <p:txBody>
          <a:bodyPr/>
          <a:lstStyle/>
          <a:p>
            <a:r>
              <a:rPr lang="en-US" dirty="0"/>
              <a:t>Sign  up 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AB1D9-933B-74CD-482E-42A68B9D2D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5059" y="1290918"/>
            <a:ext cx="9403976" cy="5109881"/>
          </a:xfrm>
        </p:spPr>
      </p:pic>
    </p:spTree>
    <p:extLst>
      <p:ext uri="{BB962C8B-B14F-4D97-AF65-F5344CB8AC3E}">
        <p14:creationId xmlns:p14="http://schemas.microsoft.com/office/powerpoint/2010/main" val="324958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A07D-2F79-BC64-C4A7-C9B1C281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3" y="259977"/>
            <a:ext cx="10166602" cy="1057835"/>
          </a:xfrm>
        </p:spPr>
        <p:txBody>
          <a:bodyPr/>
          <a:lstStyle/>
          <a:p>
            <a:r>
              <a:rPr lang="en-US" dirty="0"/>
              <a:t>About  us 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10A31-C4E2-70D3-4419-509218014EE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55694" y="1497106"/>
            <a:ext cx="8884024" cy="5100917"/>
          </a:xfrm>
        </p:spPr>
      </p:pic>
    </p:spTree>
    <p:extLst>
      <p:ext uri="{BB962C8B-B14F-4D97-AF65-F5344CB8AC3E}">
        <p14:creationId xmlns:p14="http://schemas.microsoft.com/office/powerpoint/2010/main" val="56288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9F0B-5BBC-0158-CC49-3DD303FB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65" y="89188"/>
            <a:ext cx="10677591" cy="1165871"/>
          </a:xfrm>
        </p:spPr>
        <p:txBody>
          <a:bodyPr/>
          <a:lstStyle/>
          <a:p>
            <a:r>
              <a:rPr lang="en-US" dirty="0"/>
              <a:t>Demo 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931E37-8717-E9A8-5CA3-3397E00011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84729" y="1255059"/>
            <a:ext cx="10076330" cy="5271247"/>
          </a:xfrm>
        </p:spPr>
      </p:pic>
    </p:spTree>
    <p:extLst>
      <p:ext uri="{BB962C8B-B14F-4D97-AF65-F5344CB8AC3E}">
        <p14:creationId xmlns:p14="http://schemas.microsoft.com/office/powerpoint/2010/main" val="409597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B621-26D6-4284-C5A9-4E080537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2" y="241444"/>
            <a:ext cx="10364451" cy="1068881"/>
          </a:xfrm>
        </p:spPr>
        <p:txBody>
          <a:bodyPr/>
          <a:lstStyle/>
          <a:p>
            <a:r>
              <a:rPr lang="en-US" dirty="0"/>
              <a:t>Home 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89EACA-1379-684F-18C7-50A6418CAE9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5165" y="1234911"/>
            <a:ext cx="10364451" cy="5241303"/>
          </a:xfrm>
        </p:spPr>
      </p:pic>
    </p:spTree>
    <p:extLst>
      <p:ext uri="{BB962C8B-B14F-4D97-AF65-F5344CB8AC3E}">
        <p14:creationId xmlns:p14="http://schemas.microsoft.com/office/powerpoint/2010/main" val="131176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FCF2-5821-B420-2CA9-E5BD7ACB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823784"/>
          </a:xfrm>
        </p:spPr>
        <p:txBody>
          <a:bodyPr/>
          <a:lstStyle/>
          <a:p>
            <a:r>
              <a:rPr lang="en-US" dirty="0"/>
              <a:t>Category 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031DE-3EB7-F308-1E59-1DA61ABEB8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9877" y="1442302"/>
            <a:ext cx="10618348" cy="4958497"/>
          </a:xfrm>
        </p:spPr>
      </p:pic>
    </p:spTree>
    <p:extLst>
      <p:ext uri="{BB962C8B-B14F-4D97-AF65-F5344CB8AC3E}">
        <p14:creationId xmlns:p14="http://schemas.microsoft.com/office/powerpoint/2010/main" val="1032558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572C-1B9C-7CBB-5E00-0C50CBDF6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89" y="335714"/>
            <a:ext cx="10364451" cy="823784"/>
          </a:xfrm>
        </p:spPr>
        <p:txBody>
          <a:bodyPr/>
          <a:lstStyle/>
          <a:p>
            <a:r>
              <a:rPr lang="en-US" dirty="0"/>
              <a:t>Contact  us 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541DB-6F38-1926-3EDF-3A5999851E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65229" y="1442302"/>
            <a:ext cx="10048973" cy="5203595"/>
          </a:xfrm>
        </p:spPr>
      </p:pic>
    </p:spTree>
    <p:extLst>
      <p:ext uri="{BB962C8B-B14F-4D97-AF65-F5344CB8AC3E}">
        <p14:creationId xmlns:p14="http://schemas.microsoft.com/office/powerpoint/2010/main" val="369936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3"/>
          <p:cNvSpPr txBox="1"/>
          <p:nvPr/>
        </p:nvSpPr>
        <p:spPr>
          <a:xfrm>
            <a:off x="233680" y="2159394"/>
            <a:ext cx="5565253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6400" b="1" dirty="0">
                <a:solidFill>
                  <a:srgbClr val="0070C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Open Sans"/>
              </a:rPr>
              <a:t>Languages </a:t>
            </a:r>
          </a:p>
          <a:p>
            <a:pPr>
              <a:lnSpc>
                <a:spcPct val="150000"/>
              </a:lnSpc>
            </a:pPr>
            <a:r>
              <a:rPr lang="en-IN" sz="6400" b="1" dirty="0">
                <a:solidFill>
                  <a:srgbClr val="0070C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Open Sans"/>
              </a:rPr>
              <a:t>Used :</a:t>
            </a:r>
            <a:endParaRPr sz="6400" b="1" dirty="0">
              <a:solidFill>
                <a:srgbClr val="0070C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Open Sans"/>
            </a:endParaRPr>
          </a:p>
        </p:txBody>
      </p:sp>
      <p:sp>
        <p:nvSpPr>
          <p:cNvPr id="652" name="Google Shape;652;p13"/>
          <p:cNvSpPr txBox="1"/>
          <p:nvPr/>
        </p:nvSpPr>
        <p:spPr>
          <a:xfrm>
            <a:off x="6791493" y="1786199"/>
            <a:ext cx="4053751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" sz="8000" b="1" dirty="0">
                <a:solidFill>
                  <a:srgbClr val="00B050"/>
                </a:solidFill>
                <a:latin typeface="Tw Cen MT" panose="020B0602020104020603" pitchFamily="34" charset="0"/>
                <a:ea typeface="Open Sans"/>
                <a:cs typeface="Open Sans"/>
                <a:sym typeface="Open Sans"/>
              </a:rPr>
              <a:t>1.HTML</a:t>
            </a:r>
          </a:p>
          <a:p>
            <a:pPr>
              <a:lnSpc>
                <a:spcPct val="120000"/>
              </a:lnSpc>
            </a:pPr>
            <a:r>
              <a:rPr lang="en" sz="8000" b="1" dirty="0">
                <a:solidFill>
                  <a:srgbClr val="00B050"/>
                </a:solidFill>
                <a:latin typeface="Tw Cen MT" panose="020B0602020104020603" pitchFamily="34" charset="0"/>
                <a:ea typeface="Open Sans"/>
                <a:cs typeface="Open Sans"/>
                <a:sym typeface="Open Sans"/>
              </a:rPr>
              <a:t>2.CSS</a:t>
            </a:r>
            <a:endParaRPr sz="8000" b="1" dirty="0">
              <a:solidFill>
                <a:srgbClr val="00B050"/>
              </a:solidFill>
              <a:latin typeface="Tw Cen MT" panose="020B0602020104020603" pitchFamily="34" charset="0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162</TotalTime>
  <Words>278</Words>
  <Application>Microsoft Office PowerPoint</Application>
  <PresentationFormat>Widescreen</PresentationFormat>
  <Paragraphs>46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Nirmala UI</vt:lpstr>
      <vt:lpstr>Open Sans</vt:lpstr>
      <vt:lpstr>Times New Roman</vt:lpstr>
      <vt:lpstr>Tw Cen MT</vt:lpstr>
      <vt:lpstr>Verdana</vt:lpstr>
      <vt:lpstr>Wingdings</vt:lpstr>
      <vt:lpstr>Droplet</vt:lpstr>
      <vt:lpstr>Name: Anshul roll no: 2010990093  Submitted to: Lavish  arora   </vt:lpstr>
      <vt:lpstr>Login  page</vt:lpstr>
      <vt:lpstr>Sign  up  page</vt:lpstr>
      <vt:lpstr>About  us  page</vt:lpstr>
      <vt:lpstr>Demo  page</vt:lpstr>
      <vt:lpstr>Home  page</vt:lpstr>
      <vt:lpstr>Category  page</vt:lpstr>
      <vt:lpstr>Contact  us 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THANKYOU…!!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Anshul roll no: 2010990093  Submitted to: Lavish  arora   </dc:title>
  <dc:creator>KRISH LUTHRA</dc:creator>
  <cp:lastModifiedBy>KRISH LUTHRA</cp:lastModifiedBy>
  <cp:revision>5</cp:revision>
  <dcterms:created xsi:type="dcterms:W3CDTF">2022-07-19T15:53:23Z</dcterms:created>
  <dcterms:modified xsi:type="dcterms:W3CDTF">2022-08-10T04:58:32Z</dcterms:modified>
</cp:coreProperties>
</file>